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5"/>
  </p:notesMasterIdLst>
  <p:sldIdLst>
    <p:sldId id="696" r:id="rId3"/>
    <p:sldId id="701" r:id="rId4"/>
    <p:sldId id="713" r:id="rId5"/>
    <p:sldId id="731" r:id="rId6"/>
    <p:sldId id="719" r:id="rId7"/>
    <p:sldId id="732" r:id="rId8"/>
    <p:sldId id="604" r:id="rId9"/>
    <p:sldId id="605" r:id="rId10"/>
    <p:sldId id="741" r:id="rId11"/>
    <p:sldId id="702" r:id="rId12"/>
    <p:sldId id="733" r:id="rId13"/>
    <p:sldId id="736" r:id="rId14"/>
    <p:sldId id="734" r:id="rId15"/>
    <p:sldId id="737" r:id="rId16"/>
    <p:sldId id="622" r:id="rId17"/>
    <p:sldId id="623" r:id="rId18"/>
    <p:sldId id="738" r:id="rId19"/>
    <p:sldId id="626" r:id="rId20"/>
    <p:sldId id="739" r:id="rId21"/>
    <p:sldId id="726" r:id="rId22"/>
    <p:sldId id="740" r:id="rId23"/>
    <p:sldId id="752" r:id="rId24"/>
    <p:sldId id="742" r:id="rId25"/>
    <p:sldId id="746" r:id="rId26"/>
    <p:sldId id="744" r:id="rId27"/>
    <p:sldId id="745" r:id="rId28"/>
    <p:sldId id="747" r:id="rId29"/>
    <p:sldId id="748" r:id="rId30"/>
    <p:sldId id="743" r:id="rId31"/>
    <p:sldId id="749" r:id="rId32"/>
    <p:sldId id="750" r:id="rId33"/>
    <p:sldId id="75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4CAD5B"/>
    <a:srgbClr val="047BB9"/>
    <a:srgbClr val="000000"/>
    <a:srgbClr val="4D72BF"/>
    <a:srgbClr val="E18344"/>
    <a:srgbClr val="1D50FF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76" autoAdjust="0"/>
    <p:restoredTop sz="96346"/>
  </p:normalViewPr>
  <p:slideViewPr>
    <p:cSldViewPr snapToGrid="0" snapToObjects="1" showGuides="1">
      <p:cViewPr varScale="1">
        <p:scale>
          <a:sx n="129" d="100"/>
          <a:sy n="129" d="100"/>
        </p:scale>
        <p:origin x="192" y="56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asecs/hashing-out-hash-functions-ea5dd8beb4dd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ec2-3-128-153-78.us-east-2.compute.amazonaws.com:8081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dgetrf/CSS143B-2020Fall-final-project/blob/60e3298186148f77b35fb975def7365d8eb9cef0/src/main/java/edu/uwb/css143b2020fall/controller/WebController.java#L78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endertat.com/2011/05/30/how-to-implement-a-search-engine-part-1-create-index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84" y="277812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CD87A-EB1B-EF42-8909-D462156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945FEE-1DA5-E34D-BD99-CD1BED4CBFFC}"/>
              </a:ext>
            </a:extLst>
          </p:cNvPr>
          <p:cNvSpPr/>
          <p:nvPr/>
        </p:nvSpPr>
        <p:spPr>
          <a:xfrm>
            <a:off x="2596783" y="2770236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9D47FF-B31E-584C-B3B2-0ED062A00315}"/>
              </a:ext>
            </a:extLst>
          </p:cNvPr>
          <p:cNvCxnSpPr>
            <a:cxnSpLocks/>
            <a:stCxn id="39" idx="3"/>
            <a:endCxn id="54" idx="1"/>
          </p:cNvCxnSpPr>
          <p:nvPr/>
        </p:nvCxnSpPr>
        <p:spPr>
          <a:xfrm>
            <a:off x="3535694" y="3031846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26EEC1E-1269-DF45-BF97-45AE22A6BEF0}"/>
              </a:ext>
            </a:extLst>
          </p:cNvPr>
          <p:cNvSpPr txBox="1"/>
          <p:nvPr/>
        </p:nvSpPr>
        <p:spPr>
          <a:xfrm>
            <a:off x="5551107" y="2770236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2ABA3D-D37B-F740-93EB-389817120922}"/>
              </a:ext>
            </a:extLst>
          </p:cNvPr>
          <p:cNvSpPr/>
          <p:nvPr/>
        </p:nvSpPr>
        <p:spPr>
          <a:xfrm>
            <a:off x="2537086" y="3699721"/>
            <a:ext cx="1045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“Key”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161C8B-6839-2345-B33E-A8534859EEC1}"/>
              </a:ext>
            </a:extLst>
          </p:cNvPr>
          <p:cNvSpPr/>
          <p:nvPr/>
        </p:nvSpPr>
        <p:spPr>
          <a:xfrm>
            <a:off x="5071074" y="3699721"/>
            <a:ext cx="1866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“Hash Key”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E6BFD-3251-2D45-A88B-59FD3948896C}"/>
              </a:ext>
            </a:extLst>
          </p:cNvPr>
          <p:cNvSpPr/>
          <p:nvPr/>
        </p:nvSpPr>
        <p:spPr>
          <a:xfrm>
            <a:off x="2537086" y="4567650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AFF621-D332-2E49-BB39-D5CD717A0F72}"/>
              </a:ext>
            </a:extLst>
          </p:cNvPr>
          <p:cNvSpPr/>
          <p:nvPr/>
        </p:nvSpPr>
        <p:spPr>
          <a:xfrm>
            <a:off x="5380614" y="4567650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0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6FB76-6ADE-C649-9923-B2DC27F0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F88B2-19F9-0F46-B739-E8FE131DFAF1}"/>
              </a:ext>
            </a:extLst>
          </p:cNvPr>
          <p:cNvSpPr/>
          <p:nvPr/>
        </p:nvSpPr>
        <p:spPr>
          <a:xfrm>
            <a:off x="4359595" y="758010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4BD311-0000-EF43-9637-DA1B9F32949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98506" y="1019620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889DF-C05D-5C43-9EF9-B3C1852D43BE}"/>
              </a:ext>
            </a:extLst>
          </p:cNvPr>
          <p:cNvSpPr txBox="1"/>
          <p:nvPr/>
        </p:nvSpPr>
        <p:spPr>
          <a:xfrm>
            <a:off x="7313919" y="758010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88C3B-AD39-7B47-BED7-C8BC24714705}"/>
              </a:ext>
            </a:extLst>
          </p:cNvPr>
          <p:cNvSpPr/>
          <p:nvPr/>
        </p:nvSpPr>
        <p:spPr>
          <a:xfrm>
            <a:off x="4351755" y="1488398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24E50-01A2-CB4F-8519-EA5AE8C65C1B}"/>
              </a:ext>
            </a:extLst>
          </p:cNvPr>
          <p:cNvSpPr/>
          <p:nvPr/>
        </p:nvSpPr>
        <p:spPr>
          <a:xfrm>
            <a:off x="7225108" y="1488398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0F68-3E97-DB44-81F7-ED2A15FD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52" y="3225146"/>
            <a:ext cx="6357789" cy="1412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36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57911E-7A1A-7D48-B42A-3A8D524A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04" y="3516196"/>
            <a:ext cx="3224477" cy="2651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2F0C3-BE80-1540-A37C-73C6A72D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438" y="782425"/>
            <a:ext cx="3416983" cy="225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76963-7FA4-A043-AA2F-433C9D90C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3" y="782425"/>
            <a:ext cx="5174992" cy="3286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6D325-A5BF-924F-B534-D20972833FD2}"/>
              </a:ext>
            </a:extLst>
          </p:cNvPr>
          <p:cNvSpPr txBox="1"/>
          <p:nvPr/>
        </p:nvSpPr>
        <p:spPr>
          <a:xfrm>
            <a:off x="4392891" y="6303009"/>
            <a:ext cx="20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Hash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keys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clustered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7EED92-9326-F045-B500-85E90F92D0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9" r="3752" b="13973"/>
          <a:stretch/>
        </p:blipFill>
        <p:spPr>
          <a:xfrm>
            <a:off x="546550" y="4766082"/>
            <a:ext cx="4214844" cy="758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07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6FB76-6ADE-C649-9923-B2DC27F0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F88B2-19F9-0F46-B739-E8FE131DFAF1}"/>
              </a:ext>
            </a:extLst>
          </p:cNvPr>
          <p:cNvSpPr/>
          <p:nvPr/>
        </p:nvSpPr>
        <p:spPr>
          <a:xfrm>
            <a:off x="4359595" y="758010"/>
            <a:ext cx="938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Key 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4BD311-0000-EF43-9637-DA1B9F32949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98506" y="1019620"/>
            <a:ext cx="2015413" cy="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E889DF-C05D-5C43-9EF9-B3C1852D43BE}"/>
              </a:ext>
            </a:extLst>
          </p:cNvPr>
          <p:cNvSpPr txBox="1"/>
          <p:nvPr/>
        </p:nvSpPr>
        <p:spPr>
          <a:xfrm>
            <a:off x="7313919" y="758010"/>
            <a:ext cx="122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Index 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88C3B-AD39-7B47-BED7-C8BC24714705}"/>
              </a:ext>
            </a:extLst>
          </p:cNvPr>
          <p:cNvSpPr/>
          <p:nvPr/>
        </p:nvSpPr>
        <p:spPr>
          <a:xfrm>
            <a:off x="4351755" y="1488398"/>
            <a:ext cx="1058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String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24E50-01A2-CB4F-8519-EA5AE8C65C1B}"/>
              </a:ext>
            </a:extLst>
          </p:cNvPr>
          <p:cNvSpPr/>
          <p:nvPr/>
        </p:nvSpPr>
        <p:spPr>
          <a:xfrm>
            <a:off x="7225108" y="1488398"/>
            <a:ext cx="1247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B0F0"/>
                </a:solidFill>
              </a:rPr>
              <a:t>Integer</a:t>
            </a:r>
            <a:endParaRPr lang="en-US" sz="2800" b="1" dirty="0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9DFDDB-3F71-494C-9979-6A644AAB6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43" y="4498637"/>
            <a:ext cx="3758282" cy="1987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E7ACA-B8BC-6A46-A533-34D706CA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43" y="3154458"/>
            <a:ext cx="6101624" cy="1114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8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272E1-F7F5-3647-9932-40B622FB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3" y="782425"/>
            <a:ext cx="5174992" cy="3286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2F0C3-BE80-1540-A37C-73C6A72D1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438" y="782425"/>
            <a:ext cx="3416983" cy="225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BA85C1-EE40-7241-8AC9-E88B35601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3" y="4718470"/>
            <a:ext cx="4455212" cy="93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0D5634-AB26-F242-B2D3-9B420AF85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417" y="3551285"/>
            <a:ext cx="3095513" cy="2581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9CF35-A8F4-4447-B248-4D42D9F72FFB}"/>
              </a:ext>
            </a:extLst>
          </p:cNvPr>
          <p:cNvSpPr txBox="1"/>
          <p:nvPr/>
        </p:nvSpPr>
        <p:spPr>
          <a:xfrm>
            <a:off x="3710978" y="6412625"/>
            <a:ext cx="342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Better,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but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hash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keys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still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clustered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718228" y="2175633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1474490" y="3758404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1474490" y="2577302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2792800" y="2175633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AA91FF6-3ABE-464B-86F9-F2FB2E8A8369}"/>
              </a:ext>
            </a:extLst>
          </p:cNvPr>
          <p:cNvGrpSpPr/>
          <p:nvPr/>
        </p:nvGrpSpPr>
        <p:grpSpPr>
          <a:xfrm>
            <a:off x="5106805" y="867510"/>
            <a:ext cx="488538" cy="5409876"/>
            <a:chOff x="6242840" y="761671"/>
            <a:chExt cx="488538" cy="540987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2238E5-CCAC-8843-ABAB-4174BDD7258B}"/>
                </a:ext>
              </a:extLst>
            </p:cNvPr>
            <p:cNvSpPr/>
            <p:nvPr/>
          </p:nvSpPr>
          <p:spPr>
            <a:xfrm>
              <a:off x="6242840" y="7616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9B48BA-14CB-7847-B68E-6CDC19A72A1B}"/>
                </a:ext>
              </a:extLst>
            </p:cNvPr>
            <p:cNvSpPr/>
            <p:nvPr/>
          </p:nvSpPr>
          <p:spPr>
            <a:xfrm>
              <a:off x="6242840" y="11222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5BED2E-01EB-EA42-9C54-4FB06A1F7D29}"/>
                </a:ext>
              </a:extLst>
            </p:cNvPr>
            <p:cNvSpPr/>
            <p:nvPr/>
          </p:nvSpPr>
          <p:spPr>
            <a:xfrm>
              <a:off x="6242840" y="14828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3191534-4E8A-6A45-AB41-D1EF294321E1}"/>
                </a:ext>
              </a:extLst>
            </p:cNvPr>
            <p:cNvSpPr/>
            <p:nvPr/>
          </p:nvSpPr>
          <p:spPr>
            <a:xfrm>
              <a:off x="6242840" y="18433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23E179-255D-C740-B97B-15C2624193FA}"/>
                </a:ext>
              </a:extLst>
            </p:cNvPr>
            <p:cNvSpPr/>
            <p:nvPr/>
          </p:nvSpPr>
          <p:spPr>
            <a:xfrm>
              <a:off x="6242840" y="220397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1A9BD32-AAFB-0D4B-89EF-22E82950BE49}"/>
                </a:ext>
              </a:extLst>
            </p:cNvPr>
            <p:cNvSpPr/>
            <p:nvPr/>
          </p:nvSpPr>
          <p:spPr>
            <a:xfrm>
              <a:off x="6242840" y="256454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6293594-126A-0241-8660-A255D55DF303}"/>
                </a:ext>
              </a:extLst>
            </p:cNvPr>
            <p:cNvSpPr/>
            <p:nvPr/>
          </p:nvSpPr>
          <p:spPr>
            <a:xfrm>
              <a:off x="6242840" y="292512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E12266E-F3AD-D04B-BAC5-BD3C1C17B194}"/>
                </a:ext>
              </a:extLst>
            </p:cNvPr>
            <p:cNvSpPr/>
            <p:nvPr/>
          </p:nvSpPr>
          <p:spPr>
            <a:xfrm>
              <a:off x="6242840" y="328569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A61991-5E22-9D4F-8752-00CED4EF7A47}"/>
                </a:ext>
              </a:extLst>
            </p:cNvPr>
            <p:cNvSpPr/>
            <p:nvPr/>
          </p:nvSpPr>
          <p:spPr>
            <a:xfrm>
              <a:off x="6242840" y="40068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2D4C94-B934-5448-87CA-EC63066ED7B3}"/>
                </a:ext>
              </a:extLst>
            </p:cNvPr>
            <p:cNvSpPr/>
            <p:nvPr/>
          </p:nvSpPr>
          <p:spPr>
            <a:xfrm>
              <a:off x="6242840" y="4367421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F28D72-6EA6-C647-A982-3BACE1DBF5A9}"/>
                </a:ext>
              </a:extLst>
            </p:cNvPr>
            <p:cNvSpPr/>
            <p:nvPr/>
          </p:nvSpPr>
          <p:spPr>
            <a:xfrm>
              <a:off x="6242840" y="4727996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F91F37-D9ED-E14F-97D9-AF07E39DF058}"/>
                </a:ext>
              </a:extLst>
            </p:cNvPr>
            <p:cNvSpPr/>
            <p:nvPr/>
          </p:nvSpPr>
          <p:spPr>
            <a:xfrm>
              <a:off x="6242840" y="5088571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C29B2CA-F44C-684A-912B-0C3EEEB21FA3}"/>
                </a:ext>
              </a:extLst>
            </p:cNvPr>
            <p:cNvSpPr/>
            <p:nvPr/>
          </p:nvSpPr>
          <p:spPr>
            <a:xfrm>
              <a:off x="6242840" y="5449146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DBDE383-CA33-5142-A085-8AAAC7B54912}"/>
                </a:ext>
              </a:extLst>
            </p:cNvPr>
            <p:cNvSpPr/>
            <p:nvPr/>
          </p:nvSpPr>
          <p:spPr>
            <a:xfrm>
              <a:off x="6242840" y="5809725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47261E5-8E69-6B45-96BF-D7D77D07AC9C}"/>
                </a:ext>
              </a:extLst>
            </p:cNvPr>
            <p:cNvSpPr/>
            <p:nvPr/>
          </p:nvSpPr>
          <p:spPr>
            <a:xfrm>
              <a:off x="6242840" y="3646267"/>
              <a:ext cx="488538" cy="361822"/>
            </a:xfrm>
            <a:prstGeom prst="rect">
              <a:avLst/>
            </a:prstGeom>
            <a:noFill/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7" name="Explosion 2 16">
            <a:extLst>
              <a:ext uri="{FF2B5EF4-FFF2-40B4-BE49-F238E27FC236}">
                <a16:creationId xmlns:a16="http://schemas.microsoft.com/office/drawing/2014/main" id="{4974EBAC-F6F6-AB49-8C90-18DE9A5EC75B}"/>
              </a:ext>
            </a:extLst>
          </p:cNvPr>
          <p:cNvSpPr/>
          <p:nvPr/>
        </p:nvSpPr>
        <p:spPr>
          <a:xfrm>
            <a:off x="3847790" y="1893685"/>
            <a:ext cx="1691413" cy="638406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collision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B82E9DE-807C-1B41-B6E1-9448E6884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" r="3752" b="13973"/>
          <a:stretch/>
        </p:blipFill>
        <p:spPr>
          <a:xfrm>
            <a:off x="546550" y="5190507"/>
            <a:ext cx="3742646" cy="673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572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1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EB5A73-832F-6645-A033-A52C99100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346" y="2196143"/>
            <a:ext cx="8267307" cy="401549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Three approaches</a:t>
            </a:r>
          </a:p>
          <a:p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Better hashing algorithm</a:t>
            </a:r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Find another location in the table</a:t>
            </a:r>
          </a:p>
          <a:p>
            <a:pPr marL="457200" lvl="1" indent="0">
              <a:buNone/>
            </a:pP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3. 	Modify the entry to be able to hold more than one set of values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8D384-FCC1-6348-BC20-DFC965B7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904AF-298F-1C4E-9E33-2ACF1D5BA8F3}"/>
              </a:ext>
            </a:extLst>
          </p:cNvPr>
          <p:cNvSpPr/>
          <p:nvPr/>
        </p:nvSpPr>
        <p:spPr>
          <a:xfrm>
            <a:off x="1728574" y="3429000"/>
            <a:ext cx="71269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https://medium.com/basecs/hashing-out-hash-functions-ea5dd8beb4dd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FBDE8-75C2-D841-ADBC-F379C1572B47}"/>
              </a:ext>
            </a:extLst>
          </p:cNvPr>
          <p:cNvSpPr txBox="1"/>
          <p:nvPr/>
        </p:nvSpPr>
        <p:spPr>
          <a:xfrm>
            <a:off x="3382226" y="4343399"/>
            <a:ext cx="190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“open</a:t>
            </a:r>
            <a:r>
              <a:rPr lang="zh-CN" altLang="en-US" dirty="0"/>
              <a:t> </a:t>
            </a:r>
            <a:r>
              <a:rPr lang="en-US" altLang="zh-CN" dirty="0"/>
              <a:t>addressing”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0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58F3A2-CFD3-7F40-9C52-F2EDDE83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Collision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D14EF0-16E1-DF45-8B86-AF45F7F4BBF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664680" y="2255146"/>
            <a:ext cx="2388577" cy="181360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B14CB60-8611-BE42-A48D-840EBFF722F6}"/>
              </a:ext>
            </a:extLst>
          </p:cNvPr>
          <p:cNvSpPr/>
          <p:nvPr/>
        </p:nvSpPr>
        <p:spPr>
          <a:xfrm>
            <a:off x="420942" y="3837917"/>
            <a:ext cx="1243738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Ron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4C2098-BCEA-AB40-936B-BB5AE7A21E7A}"/>
              </a:ext>
            </a:extLst>
          </p:cNvPr>
          <p:cNvSpPr/>
          <p:nvPr/>
        </p:nvSpPr>
        <p:spPr>
          <a:xfrm>
            <a:off x="420942" y="2656815"/>
            <a:ext cx="1318310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key=</a:t>
            </a:r>
            <a:r>
              <a:rPr lang="en-US" altLang="zh-CN" sz="2400" dirty="0"/>
              <a:t>Sam</a:t>
            </a:r>
            <a:endParaRPr lang="en-US" sz="24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95DF61-85BE-F14A-BCCE-F1C886C1AA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739252" y="2255146"/>
            <a:ext cx="2222260" cy="63250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82238E5-CCAC-8843-ABAB-4174BDD7258B}"/>
              </a:ext>
            </a:extLst>
          </p:cNvPr>
          <p:cNvSpPr/>
          <p:nvPr/>
        </p:nvSpPr>
        <p:spPr>
          <a:xfrm>
            <a:off x="4053257" y="9470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9B48BA-14CB-7847-B68E-6CDC19A72A1B}"/>
              </a:ext>
            </a:extLst>
          </p:cNvPr>
          <p:cNvSpPr/>
          <p:nvPr/>
        </p:nvSpPr>
        <p:spPr>
          <a:xfrm>
            <a:off x="4053257" y="13075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5BED2E-01EB-EA42-9C54-4FB06A1F7D29}"/>
              </a:ext>
            </a:extLst>
          </p:cNvPr>
          <p:cNvSpPr/>
          <p:nvPr/>
        </p:nvSpPr>
        <p:spPr>
          <a:xfrm>
            <a:off x="4053257" y="16681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191534-4E8A-6A45-AB41-D1EF294321E1}"/>
              </a:ext>
            </a:extLst>
          </p:cNvPr>
          <p:cNvSpPr/>
          <p:nvPr/>
        </p:nvSpPr>
        <p:spPr>
          <a:xfrm>
            <a:off x="4053257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23E179-255D-C740-B97B-15C2624193FA}"/>
              </a:ext>
            </a:extLst>
          </p:cNvPr>
          <p:cNvSpPr/>
          <p:nvPr/>
        </p:nvSpPr>
        <p:spPr>
          <a:xfrm>
            <a:off x="4053257" y="23893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A9BD32-AAFB-0D4B-89EF-22E82950BE49}"/>
              </a:ext>
            </a:extLst>
          </p:cNvPr>
          <p:cNvSpPr/>
          <p:nvPr/>
        </p:nvSpPr>
        <p:spPr>
          <a:xfrm>
            <a:off x="4053257" y="27498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293594-126A-0241-8660-A255D55DF303}"/>
              </a:ext>
            </a:extLst>
          </p:cNvPr>
          <p:cNvSpPr/>
          <p:nvPr/>
        </p:nvSpPr>
        <p:spPr>
          <a:xfrm>
            <a:off x="4053257" y="3110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12266E-F3AD-D04B-BAC5-BD3C1C17B194}"/>
              </a:ext>
            </a:extLst>
          </p:cNvPr>
          <p:cNvSpPr/>
          <p:nvPr/>
        </p:nvSpPr>
        <p:spPr>
          <a:xfrm>
            <a:off x="4053257" y="34710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A61991-5E22-9D4F-8752-00CED4EF7A47}"/>
              </a:ext>
            </a:extLst>
          </p:cNvPr>
          <p:cNvSpPr/>
          <p:nvPr/>
        </p:nvSpPr>
        <p:spPr>
          <a:xfrm>
            <a:off x="4053257" y="4192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2D4C94-B934-5448-87CA-EC63066ED7B3}"/>
              </a:ext>
            </a:extLst>
          </p:cNvPr>
          <p:cNvSpPr/>
          <p:nvPr/>
        </p:nvSpPr>
        <p:spPr>
          <a:xfrm>
            <a:off x="4053257" y="4552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F28D72-6EA6-C647-A982-3BACE1DBF5A9}"/>
              </a:ext>
            </a:extLst>
          </p:cNvPr>
          <p:cNvSpPr/>
          <p:nvPr/>
        </p:nvSpPr>
        <p:spPr>
          <a:xfrm>
            <a:off x="4053257" y="4913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F91F37-D9ED-E14F-97D9-AF07E39DF058}"/>
              </a:ext>
            </a:extLst>
          </p:cNvPr>
          <p:cNvSpPr/>
          <p:nvPr/>
        </p:nvSpPr>
        <p:spPr>
          <a:xfrm>
            <a:off x="4053257" y="5273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C29B2CA-F44C-684A-912B-0C3EEEB21FA3}"/>
              </a:ext>
            </a:extLst>
          </p:cNvPr>
          <p:cNvSpPr/>
          <p:nvPr/>
        </p:nvSpPr>
        <p:spPr>
          <a:xfrm>
            <a:off x="4053257" y="5634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BDE383-CA33-5142-A085-8AAAC7B54912}"/>
              </a:ext>
            </a:extLst>
          </p:cNvPr>
          <p:cNvSpPr/>
          <p:nvPr/>
        </p:nvSpPr>
        <p:spPr>
          <a:xfrm>
            <a:off x="4053257" y="599507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47261E5-8E69-6B45-96BF-D7D77D07AC9C}"/>
              </a:ext>
            </a:extLst>
          </p:cNvPr>
          <p:cNvSpPr/>
          <p:nvPr/>
        </p:nvSpPr>
        <p:spPr>
          <a:xfrm>
            <a:off x="4053257" y="383161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4E0486-EFE9-2645-A404-7AD468A29E3B}"/>
              </a:ext>
            </a:extLst>
          </p:cNvPr>
          <p:cNvSpPr/>
          <p:nvPr/>
        </p:nvSpPr>
        <p:spPr>
          <a:xfrm>
            <a:off x="4922094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Sam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CA0C1-2E3B-A349-AA16-CA2702D3C002}"/>
              </a:ext>
            </a:extLst>
          </p:cNvPr>
          <p:cNvSpPr/>
          <p:nvPr/>
        </p:nvSpPr>
        <p:spPr>
          <a:xfrm>
            <a:off x="5790931" y="20287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</a:rPr>
              <a:t>Ron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AD4A32-208A-3046-A681-94D966FD48EB}"/>
              </a:ext>
            </a:extLst>
          </p:cNvPr>
          <p:cNvCxnSpPr>
            <a:cxnSpLocks/>
            <a:stCxn id="46" idx="3"/>
            <a:endCxn id="25" idx="1"/>
          </p:cNvCxnSpPr>
          <p:nvPr/>
        </p:nvCxnSpPr>
        <p:spPr>
          <a:xfrm>
            <a:off x="4541795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4ABF13-B232-9145-A74E-E5257DD01BE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410632" y="2209659"/>
            <a:ext cx="380299" cy="0"/>
          </a:xfrm>
          <a:prstGeom prst="straightConnector1">
            <a:avLst/>
          </a:prstGeom>
          <a:ln w="15875">
            <a:solidFill>
              <a:srgbClr val="0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7C24B1E-5CC5-1B4C-ABC3-F0B715AF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81" y="3510324"/>
            <a:ext cx="3229545" cy="1763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9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C27AD1-CC36-9848-BAC7-4A59F7AB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6" y="3303106"/>
            <a:ext cx="3528645" cy="203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F31710-CA36-874D-8B62-BF082890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for collision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7E1FBB-392D-604D-A288-62C3680DC460}"/>
              </a:ext>
            </a:extLst>
          </p:cNvPr>
          <p:cNvSpPr/>
          <p:nvPr/>
        </p:nvSpPr>
        <p:spPr>
          <a:xfrm>
            <a:off x="439888" y="3834155"/>
            <a:ext cx="2899490" cy="35122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7928AB-C079-5041-8038-9591B3B2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45" y="1424467"/>
            <a:ext cx="4371749" cy="517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3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12F0C3-BE80-1540-A37C-73C6A72D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8" y="1020912"/>
            <a:ext cx="3416983" cy="2259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BA85C1-EE40-7241-8AC9-E88B35601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4372"/>
            <a:ext cx="4455212" cy="93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59A43-4636-5A47-87E1-CB82CE33F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047" y="3756991"/>
            <a:ext cx="5540224" cy="275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0FFA0-625F-2649-BE00-173322F05127}"/>
              </a:ext>
            </a:extLst>
          </p:cNvPr>
          <p:cNvSpPr txBox="1"/>
          <p:nvPr/>
        </p:nvSpPr>
        <p:spPr>
          <a:xfrm>
            <a:off x="442469" y="283168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Chaining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500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19400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372216" y="1946868"/>
            <a:ext cx="1303317" cy="259850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5292538" y="145193"/>
            <a:ext cx="3112968" cy="1963378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97" y="1946868"/>
            <a:ext cx="1190821" cy="2837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576337" y="4509021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439197" y="4957818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7988564" y="135892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0" y="2575316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6294608" y="5604149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3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B1ED2-F5D8-C149-9058-1856249A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73" y="2362022"/>
            <a:ext cx="2159609" cy="28526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D2D052-7FE9-A84F-B1A1-3707747DEA18}"/>
              </a:ext>
            </a:extLst>
          </p:cNvPr>
          <p:cNvSpPr txBox="1"/>
          <p:nvPr/>
        </p:nvSpPr>
        <p:spPr>
          <a:xfrm>
            <a:off x="1713761" y="5390855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~1s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C1FE5-FBF0-0F45-B75C-CCE857EA589F}"/>
              </a:ext>
            </a:extLst>
          </p:cNvPr>
          <p:cNvGrpSpPr/>
          <p:nvPr/>
        </p:nvGrpSpPr>
        <p:grpSpPr>
          <a:xfrm>
            <a:off x="4501750" y="1007986"/>
            <a:ext cx="4513136" cy="5409876"/>
            <a:chOff x="4501750" y="1007986"/>
            <a:chExt cx="4513136" cy="540987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56FC5FE-D338-B040-A1AC-D16435B940CE}"/>
                </a:ext>
              </a:extLst>
            </p:cNvPr>
            <p:cNvSpPr/>
            <p:nvPr/>
          </p:nvSpPr>
          <p:spPr>
            <a:xfrm>
              <a:off x="8526348" y="2809614"/>
              <a:ext cx="488538" cy="361822"/>
            </a:xfrm>
            <a:prstGeom prst="rect">
              <a:avLst/>
            </a:prstGeom>
            <a:solidFill>
              <a:srgbClr val="FFFF00"/>
            </a:solidFill>
            <a:ln w="2222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</a:rPr>
                <a:t>Tim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33579E-4660-3643-A33D-8E5F5EB69498}"/>
                </a:ext>
              </a:extLst>
            </p:cNvPr>
            <p:cNvGrpSpPr/>
            <p:nvPr/>
          </p:nvGrpSpPr>
          <p:grpSpPr>
            <a:xfrm>
              <a:off x="4501750" y="1007986"/>
              <a:ext cx="4024598" cy="5409876"/>
              <a:chOff x="4501750" y="1007986"/>
              <a:chExt cx="4024598" cy="540987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C7B6605-296D-B540-98FF-3D2C8416A1ED}"/>
                  </a:ext>
                </a:extLst>
              </p:cNvPr>
              <p:cNvSpPr/>
              <p:nvPr/>
            </p:nvSpPr>
            <p:spPr>
              <a:xfrm>
                <a:off x="4501750" y="10079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6750BC6-07C5-674C-AAF5-26D70638014E}"/>
                  </a:ext>
                </a:extLst>
              </p:cNvPr>
              <p:cNvSpPr/>
              <p:nvPr/>
            </p:nvSpPr>
            <p:spPr>
              <a:xfrm>
                <a:off x="4501750" y="13685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9F4F84C-4326-6D45-8791-4A98262F3764}"/>
                  </a:ext>
                </a:extLst>
              </p:cNvPr>
              <p:cNvSpPr/>
              <p:nvPr/>
            </p:nvSpPr>
            <p:spPr>
              <a:xfrm>
                <a:off x="4501750" y="17291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BA78C8F-B3A1-FA43-8A61-EE953D1F540F}"/>
                  </a:ext>
                </a:extLst>
              </p:cNvPr>
              <p:cNvSpPr/>
              <p:nvPr/>
            </p:nvSpPr>
            <p:spPr>
              <a:xfrm>
                <a:off x="4501750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17D09C2-1CEA-0040-A277-AB80B1173B98}"/>
                  </a:ext>
                </a:extLst>
              </p:cNvPr>
              <p:cNvSpPr/>
              <p:nvPr/>
            </p:nvSpPr>
            <p:spPr>
              <a:xfrm>
                <a:off x="4501750" y="24502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A86DDFA-8FDC-484C-9DFA-68A726C89C1A}"/>
                  </a:ext>
                </a:extLst>
              </p:cNvPr>
              <p:cNvSpPr/>
              <p:nvPr/>
            </p:nvSpPr>
            <p:spPr>
              <a:xfrm>
                <a:off x="4501750" y="28108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6E09AA4-33C0-6D43-95B2-E943CE86CC7D}"/>
                  </a:ext>
                </a:extLst>
              </p:cNvPr>
              <p:cNvSpPr/>
              <p:nvPr/>
            </p:nvSpPr>
            <p:spPr>
              <a:xfrm>
                <a:off x="4501750" y="31714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FD7FC17-1058-C34C-B215-C888FC961FBF}"/>
                  </a:ext>
                </a:extLst>
              </p:cNvPr>
              <p:cNvSpPr/>
              <p:nvPr/>
            </p:nvSpPr>
            <p:spPr>
              <a:xfrm>
                <a:off x="4501750" y="35320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3165B2B-B638-8E47-981B-ACDE897DE870}"/>
                  </a:ext>
                </a:extLst>
              </p:cNvPr>
              <p:cNvSpPr/>
              <p:nvPr/>
            </p:nvSpPr>
            <p:spPr>
              <a:xfrm>
                <a:off x="4501750" y="42531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E608CCD-5090-214C-8EE4-3D57F85F82B6}"/>
                  </a:ext>
                </a:extLst>
              </p:cNvPr>
              <p:cNvSpPr/>
              <p:nvPr/>
            </p:nvSpPr>
            <p:spPr>
              <a:xfrm>
                <a:off x="4501750" y="461373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10117E8-CA5F-DA49-9C02-F4D214966EC9}"/>
                  </a:ext>
                </a:extLst>
              </p:cNvPr>
              <p:cNvSpPr/>
              <p:nvPr/>
            </p:nvSpPr>
            <p:spPr>
              <a:xfrm>
                <a:off x="4501750" y="497431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1348969-ADBA-4F47-81FD-C22FED574CB5}"/>
                  </a:ext>
                </a:extLst>
              </p:cNvPr>
              <p:cNvSpPr/>
              <p:nvPr/>
            </p:nvSpPr>
            <p:spPr>
              <a:xfrm>
                <a:off x="4501750" y="5334886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48BF18D-F3BF-AC4B-8ACE-04FB6D984B3F}"/>
                  </a:ext>
                </a:extLst>
              </p:cNvPr>
              <p:cNvSpPr/>
              <p:nvPr/>
            </p:nvSpPr>
            <p:spPr>
              <a:xfrm>
                <a:off x="4501750" y="5695461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8B699AF-992D-2047-85BC-E54DDD57A8EA}"/>
                  </a:ext>
                </a:extLst>
              </p:cNvPr>
              <p:cNvSpPr/>
              <p:nvPr/>
            </p:nvSpPr>
            <p:spPr>
              <a:xfrm>
                <a:off x="4501750" y="6056040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D4473A6-D6B2-6E4C-B007-B5163F65EE01}"/>
                  </a:ext>
                </a:extLst>
              </p:cNvPr>
              <p:cNvSpPr/>
              <p:nvPr/>
            </p:nvSpPr>
            <p:spPr>
              <a:xfrm>
                <a:off x="4501750" y="3892582"/>
                <a:ext cx="488538" cy="361822"/>
              </a:xfrm>
              <a:prstGeom prst="rect">
                <a:avLst/>
              </a:prstGeom>
              <a:noFill/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6253029-B178-354A-8D5D-344EA899F54C}"/>
                  </a:ext>
                </a:extLst>
              </p:cNvPr>
              <p:cNvSpPr/>
              <p:nvPr/>
            </p:nvSpPr>
            <p:spPr>
              <a:xfrm>
                <a:off x="5234557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Sam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2CB428B-28EA-F145-B42F-DBB13DC2B17C}"/>
                  </a:ext>
                </a:extLst>
              </p:cNvPr>
              <p:cNvSpPr/>
              <p:nvPr/>
            </p:nvSpPr>
            <p:spPr>
              <a:xfrm>
                <a:off x="6020659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Ron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CDE32CB-6197-084B-A2A6-A99776ED6054}"/>
                  </a:ext>
                </a:extLst>
              </p:cNvPr>
              <p:cNvCxnSpPr>
                <a:cxnSpLocks/>
                <a:stCxn id="53" idx="3"/>
                <a:endCxn id="65" idx="1"/>
              </p:cNvCxnSpPr>
              <p:nvPr/>
            </p:nvCxnSpPr>
            <p:spPr>
              <a:xfrm>
                <a:off x="4990288" y="2270622"/>
                <a:ext cx="244269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C387AF6-4836-B048-8BE8-02463E66541D}"/>
                  </a:ext>
                </a:extLst>
              </p:cNvPr>
              <p:cNvCxnSpPr>
                <a:cxnSpLocks/>
                <a:stCxn id="65" idx="3"/>
                <a:endCxn id="66" idx="1"/>
              </p:cNvCxnSpPr>
              <p:nvPr/>
            </p:nvCxnSpPr>
            <p:spPr>
              <a:xfrm>
                <a:off x="5723095" y="2270622"/>
                <a:ext cx="297564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E946C12-5B1B-CE4F-B9EF-2ADB6E3782B5}"/>
                  </a:ext>
                </a:extLst>
              </p:cNvPr>
              <p:cNvSpPr/>
              <p:nvPr/>
            </p:nvSpPr>
            <p:spPr>
              <a:xfrm>
                <a:off x="6863992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Alex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0D0CC22-8808-3245-A3D0-F696CF03AAA7}"/>
                  </a:ext>
                </a:extLst>
              </p:cNvPr>
              <p:cNvCxnSpPr>
                <a:cxnSpLocks/>
                <a:stCxn id="66" idx="3"/>
                <a:endCxn id="69" idx="1"/>
              </p:cNvCxnSpPr>
              <p:nvPr/>
            </p:nvCxnSpPr>
            <p:spPr>
              <a:xfrm>
                <a:off x="6509197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EB8735-4178-F546-95F9-1E4B58CB5C47}"/>
                  </a:ext>
                </a:extLst>
              </p:cNvPr>
              <p:cNvSpPr/>
              <p:nvPr/>
            </p:nvSpPr>
            <p:spPr>
              <a:xfrm>
                <a:off x="7707325" y="2089711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Jerry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2BE89DD-BF92-9645-A9EE-2CA837DE58AA}"/>
                  </a:ext>
                </a:extLst>
              </p:cNvPr>
              <p:cNvCxnSpPr>
                <a:cxnSpLocks/>
                <a:stCxn id="69" idx="3"/>
                <a:endCxn id="71" idx="1"/>
              </p:cNvCxnSpPr>
              <p:nvPr/>
            </p:nvCxnSpPr>
            <p:spPr>
              <a:xfrm>
                <a:off x="7352530" y="2270622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CA8C12-52A1-FD4D-ABB0-B215150EB18C}"/>
                  </a:ext>
                </a:extLst>
              </p:cNvPr>
              <p:cNvSpPr/>
              <p:nvPr/>
            </p:nvSpPr>
            <p:spPr>
              <a:xfrm>
                <a:off x="6839682" y="2809614"/>
                <a:ext cx="51284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Katie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A06F43F-5328-CB4F-A78E-E0A5A71D2389}"/>
                  </a:ext>
                </a:extLst>
              </p:cNvPr>
              <p:cNvSpPr/>
              <p:nvPr/>
            </p:nvSpPr>
            <p:spPr>
              <a:xfrm>
                <a:off x="7683015" y="2809614"/>
                <a:ext cx="488538" cy="361822"/>
              </a:xfrm>
              <a:prstGeom prst="rect">
                <a:avLst/>
              </a:prstGeom>
              <a:solidFill>
                <a:srgbClr val="FFFF00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accent4">
                        <a:lumMod val="50000"/>
                      </a:schemeClr>
                    </a:solidFill>
                  </a:rPr>
                  <a:t>Joe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D4392757-FDFE-C448-AB3B-2517F91200FA}"/>
                  </a:ext>
                </a:extLst>
              </p:cNvPr>
              <p:cNvCxnSpPr>
                <a:cxnSpLocks/>
                <a:stCxn id="73" idx="3"/>
                <a:endCxn id="74" idx="1"/>
              </p:cNvCxnSpPr>
              <p:nvPr/>
            </p:nvCxnSpPr>
            <p:spPr>
              <a:xfrm>
                <a:off x="7352530" y="2990525"/>
                <a:ext cx="33048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994304F-47D8-5647-8830-D85876EDCFAC}"/>
                  </a:ext>
                </a:extLst>
              </p:cNvPr>
              <p:cNvCxnSpPr>
                <a:cxnSpLocks/>
                <a:stCxn id="74" idx="3"/>
                <a:endCxn id="76" idx="1"/>
              </p:cNvCxnSpPr>
              <p:nvPr/>
            </p:nvCxnSpPr>
            <p:spPr>
              <a:xfrm>
                <a:off x="8171553" y="2990525"/>
                <a:ext cx="354795" cy="0"/>
              </a:xfrm>
              <a:prstGeom prst="straightConnector1">
                <a:avLst/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E305D8C2-81B0-C742-A875-35C696A7872D}"/>
                  </a:ext>
                </a:extLst>
              </p:cNvPr>
              <p:cNvCxnSpPr>
                <a:cxnSpLocks/>
                <a:stCxn id="71" idx="3"/>
                <a:endCxn id="73" idx="1"/>
              </p:cNvCxnSpPr>
              <p:nvPr/>
            </p:nvCxnSpPr>
            <p:spPr>
              <a:xfrm flipH="1">
                <a:off x="6839682" y="2270622"/>
                <a:ext cx="1356181" cy="719903"/>
              </a:xfrm>
              <a:prstGeom prst="bentConnector5">
                <a:avLst>
                  <a:gd name="adj1" fmla="val -16856"/>
                  <a:gd name="adj2" fmla="val 50000"/>
                  <a:gd name="adj3" fmla="val 116856"/>
                </a:avLst>
              </a:prstGeom>
              <a:ln w="15875">
                <a:solidFill>
                  <a:srgbClr val="000000"/>
                </a:solidFill>
                <a:prstDash val="sysDash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76DC1FA-9494-6242-AEA1-A25444E599FB}"/>
              </a:ext>
            </a:extLst>
          </p:cNvPr>
          <p:cNvSpPr txBox="1"/>
          <p:nvPr/>
        </p:nvSpPr>
        <p:spPr>
          <a:xfrm>
            <a:off x="5723095" y="5000458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r>
              <a:rPr lang="zh-CN" altLang="en-US" sz="3600" dirty="0">
                <a:solidFill>
                  <a:srgbClr val="00B050"/>
                </a:solidFill>
              </a:rPr>
              <a:t>   </a:t>
            </a:r>
            <a:r>
              <a:rPr lang="en-US" altLang="zh-CN" sz="3600" dirty="0">
                <a:solidFill>
                  <a:srgbClr val="00B050"/>
                </a:solidFill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7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1EFAA5-9857-814C-8F6C-CF5E4F78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67A43-4FF5-324E-BC2A-61AD154C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7" y="1726092"/>
            <a:ext cx="5624858" cy="3694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07246-4D07-4C4D-B161-E1510997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466" y="4096448"/>
            <a:ext cx="5099900" cy="2635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5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5762C-AA29-9D45-8915-7105CB8E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79" y="2036189"/>
            <a:ext cx="4711795" cy="3912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416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E0C4-1988-0647-93E0-7992EEA4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1" y="1885361"/>
            <a:ext cx="3430511" cy="370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3FE79-F12E-4042-A135-233770094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82" y="2073897"/>
            <a:ext cx="3527743" cy="3144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753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773C9-D6FC-7D40-A3D8-AB3ED99CE1B7}"/>
              </a:ext>
            </a:extLst>
          </p:cNvPr>
          <p:cNvSpPr txBox="1"/>
          <p:nvPr/>
        </p:nvSpPr>
        <p:spPr>
          <a:xfrm>
            <a:off x="867266" y="2083323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Site: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15A911-70C0-F54F-B411-A59B74E54011}"/>
              </a:ext>
            </a:extLst>
          </p:cNvPr>
          <p:cNvSpPr/>
          <p:nvPr/>
        </p:nvSpPr>
        <p:spPr>
          <a:xfrm>
            <a:off x="2231294" y="2083323"/>
            <a:ext cx="6375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7BB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http://ec2-3-128-153-78.us-east-2.compute.amazonaws.com:8081</a:t>
            </a:r>
            <a:endParaRPr lang="en-US" dirty="0">
              <a:solidFill>
                <a:srgbClr val="047BB9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7571EA-8362-514E-9729-8EA8375DA610}"/>
              </a:ext>
            </a:extLst>
          </p:cNvPr>
          <p:cNvSpPr/>
          <p:nvPr/>
        </p:nvSpPr>
        <p:spPr>
          <a:xfrm>
            <a:off x="4440024" y="3429000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0D7763-9ED6-504A-9DC6-3FD406BE2720}"/>
              </a:ext>
            </a:extLst>
          </p:cNvPr>
          <p:cNvSpPr/>
          <p:nvPr/>
        </p:nvSpPr>
        <p:spPr>
          <a:xfrm>
            <a:off x="4440024" y="4499083"/>
            <a:ext cx="1574277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F41051-7CE4-A24F-B6F7-674491B1C564}"/>
              </a:ext>
            </a:extLst>
          </p:cNvPr>
          <p:cNvSpPr/>
          <p:nvPr/>
        </p:nvSpPr>
        <p:spPr>
          <a:xfrm>
            <a:off x="6614472" y="3824928"/>
            <a:ext cx="1288330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Repository</a:t>
            </a:r>
            <a:endParaRPr lang="en-US" dirty="0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CEBEB6FD-F75B-EB44-AD4F-F9E516602221}"/>
              </a:ext>
            </a:extLst>
          </p:cNvPr>
          <p:cNvSpPr/>
          <p:nvPr/>
        </p:nvSpPr>
        <p:spPr>
          <a:xfrm>
            <a:off x="7692844" y="4223879"/>
            <a:ext cx="1131216" cy="550407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Database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255D1C-C9E0-B448-A001-DF03B7B8A0F2}"/>
              </a:ext>
            </a:extLst>
          </p:cNvPr>
          <p:cNvSpPr/>
          <p:nvPr/>
        </p:nvSpPr>
        <p:spPr>
          <a:xfrm>
            <a:off x="2592371" y="5078184"/>
            <a:ext cx="1211556" cy="5504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Webpage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801E7-4650-D642-8705-6E11BB66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9" y="3745774"/>
            <a:ext cx="1132065" cy="9562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81A8D5-F0E9-8B42-B708-0C273640F135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593554" y="3704204"/>
            <a:ext cx="2846470" cy="51967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BA65F-D8BC-B34F-802D-4365957512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227163" y="3979407"/>
            <a:ext cx="0" cy="519676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D9C620-A1C0-694A-8196-3821015B153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014301" y="4100132"/>
            <a:ext cx="600171" cy="674155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CB4D81-E969-E94B-BD73-2B07B910B85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014301" y="4100132"/>
            <a:ext cx="600171" cy="674155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EA3B66-BE98-CF46-9144-71A0F310D85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227163" y="3979407"/>
            <a:ext cx="0" cy="519676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8D27C-4FD3-9147-8E32-B4B4369A8B79}"/>
              </a:ext>
            </a:extLst>
          </p:cNvPr>
          <p:cNvCxnSpPr>
            <a:cxnSpLocks/>
            <a:stCxn id="6" idx="1"/>
            <a:endCxn id="10" idx="0"/>
          </p:cNvCxnSpPr>
          <p:nvPr/>
        </p:nvCxnSpPr>
        <p:spPr>
          <a:xfrm flipH="1">
            <a:off x="3198149" y="3704204"/>
            <a:ext cx="1241875" cy="1373980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FE46E-4804-D344-AB0D-26723E4F3094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 flipV="1">
            <a:off x="1593554" y="4223879"/>
            <a:ext cx="998817" cy="1129509"/>
          </a:xfrm>
          <a:prstGeom prst="straightConnector1">
            <a:avLst/>
          </a:prstGeom>
          <a:ln>
            <a:solidFill>
              <a:srgbClr val="00B050"/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D858F-5891-1044-84F8-C36916684AE4}"/>
              </a:ext>
            </a:extLst>
          </p:cNvPr>
          <p:cNvSpPr/>
          <p:nvPr/>
        </p:nvSpPr>
        <p:spPr>
          <a:xfrm>
            <a:off x="4374431" y="3181161"/>
            <a:ext cx="16430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"/", "/search", "/home"</a:t>
            </a:r>
          </a:p>
        </p:txBody>
      </p:sp>
    </p:spTree>
    <p:extLst>
      <p:ext uri="{BB962C8B-B14F-4D97-AF65-F5344CB8AC3E}">
        <p14:creationId xmlns:p14="http://schemas.microsoft.com/office/powerpoint/2010/main" val="259232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20742-0809-5F4A-A266-74AE3CE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163" y="3527992"/>
            <a:ext cx="4698084" cy="1095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B7988D-BA95-8E4F-9F4C-B7600CFA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7" y="1684590"/>
            <a:ext cx="2883722" cy="4973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33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278C3-7DDC-2C42-B355-2EC05F2839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912" y="803472"/>
            <a:ext cx="8196210" cy="5445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20742-0809-5F4A-A266-74AE3CE0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42" y="662243"/>
            <a:ext cx="4713402" cy="1099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D9A62-9898-FA41-BD6C-FFB796FF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00" y="2639507"/>
            <a:ext cx="7765122" cy="3487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20AC5F-58A4-794C-997D-94C4A3736E9D}"/>
              </a:ext>
            </a:extLst>
          </p:cNvPr>
          <p:cNvSpPr/>
          <p:nvPr/>
        </p:nvSpPr>
        <p:spPr>
          <a:xfrm>
            <a:off x="606287" y="619575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https://github.com/pdgetrf/CSS143B-2020Fall-final-project/blob/60e3298186148f77b35fb975def7365d8eb9cef0/src/main/java/edu/uwb/css143b2020fall/controller/WebController.java#L78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6596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FBD37-487D-0048-B4C7-A2B6DB11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37661-7072-E142-8F4F-68F7E5D9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81" y="1512944"/>
            <a:ext cx="2883722" cy="4973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949A7D-459F-0A4C-A805-D56A0DEBFAD8}"/>
              </a:ext>
            </a:extLst>
          </p:cNvPr>
          <p:cNvGrpSpPr/>
          <p:nvPr/>
        </p:nvGrpSpPr>
        <p:grpSpPr>
          <a:xfrm>
            <a:off x="772999" y="5087179"/>
            <a:ext cx="5062194" cy="1066560"/>
            <a:chOff x="772999" y="5087179"/>
            <a:chExt cx="5062194" cy="10665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A1B200-C1A3-914A-BC51-E4033257FFBE}"/>
                </a:ext>
              </a:extLst>
            </p:cNvPr>
            <p:cNvSpPr txBox="1"/>
            <p:nvPr/>
          </p:nvSpPr>
          <p:spPr>
            <a:xfrm>
              <a:off x="772999" y="5087179"/>
              <a:ext cx="2199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C00000"/>
                  </a:solidFill>
                </a:rPr>
                <a:t>Unit</a:t>
              </a:r>
              <a:r>
                <a:rPr lang="zh-CN" altLang="en-US" sz="3200" b="1" dirty="0">
                  <a:solidFill>
                    <a:srgbClr val="C00000"/>
                  </a:solidFill>
                </a:rPr>
                <a:t> </a:t>
              </a:r>
              <a:r>
                <a:rPr lang="en-US" altLang="zh-CN" sz="3200" b="1" dirty="0">
                  <a:solidFill>
                    <a:srgbClr val="C00000"/>
                  </a:solidFill>
                </a:rPr>
                <a:t>Testing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696D372C-0A37-F04B-8980-E5CB3898DF1C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972640" y="5379567"/>
              <a:ext cx="2862553" cy="7741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949579-577A-AE45-8DFE-F3080DA92872}"/>
              </a:ext>
            </a:extLst>
          </p:cNvPr>
          <p:cNvGrpSpPr/>
          <p:nvPr/>
        </p:nvGrpSpPr>
        <p:grpSpPr>
          <a:xfrm>
            <a:off x="772999" y="2595361"/>
            <a:ext cx="5439266" cy="1739005"/>
            <a:chOff x="772999" y="2595361"/>
            <a:chExt cx="5439266" cy="17390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467E0D-8788-D74D-9B7D-B76B4F434BE7}"/>
                </a:ext>
              </a:extLst>
            </p:cNvPr>
            <p:cNvSpPr txBox="1"/>
            <p:nvPr/>
          </p:nvSpPr>
          <p:spPr>
            <a:xfrm>
              <a:off x="772999" y="2595361"/>
              <a:ext cx="15888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4CAD5B"/>
                  </a:solidFill>
                </a:rPr>
                <a:t>Running</a:t>
              </a:r>
              <a:endParaRPr lang="en-US" sz="3200" b="1" dirty="0">
                <a:solidFill>
                  <a:srgbClr val="4CAD5B"/>
                </a:solidFill>
              </a:endParaRP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237CBEB5-72E0-9B48-BEA6-F479186B0E1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361896" y="2887749"/>
              <a:ext cx="3850369" cy="144661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99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E3C7F-96B3-3341-82E8-3B3BF962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7F001C-F918-F649-B476-92DAE9A514DB}"/>
              </a:ext>
            </a:extLst>
          </p:cNvPr>
          <p:cNvSpPr/>
          <p:nvPr/>
        </p:nvSpPr>
        <p:spPr>
          <a:xfrm>
            <a:off x="1777668" y="2090172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B2E83"/>
                </a:solidFill>
              </a:rPr>
              <a:t>Doc 0 : "hello world",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1 : "hello",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2 : "world",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3 : "world world hello",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4 : "</a:t>
            </a:r>
            <a:r>
              <a:rPr lang="en-US" sz="2800" b="1" dirty="0" err="1">
                <a:solidFill>
                  <a:srgbClr val="4B2E83"/>
                </a:solidFill>
              </a:rPr>
              <a:t>seattle</a:t>
            </a:r>
            <a:r>
              <a:rPr lang="en-US" sz="2800" b="1" dirty="0">
                <a:solidFill>
                  <a:srgbClr val="4B2E83"/>
                </a:solidFill>
              </a:rPr>
              <a:t> rains hello </a:t>
            </a:r>
            <a:r>
              <a:rPr lang="en-US" sz="2800" b="1" dirty="0" err="1">
                <a:solidFill>
                  <a:srgbClr val="4B2E83"/>
                </a:solidFill>
              </a:rPr>
              <a:t>abc</a:t>
            </a:r>
            <a:r>
              <a:rPr lang="en-US" sz="2800" b="1" dirty="0">
                <a:solidFill>
                  <a:srgbClr val="4B2E83"/>
                </a:solidFill>
              </a:rPr>
              <a:t> world",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5: "</a:t>
            </a:r>
            <a:r>
              <a:rPr lang="en-US" sz="2800" b="1" dirty="0" err="1">
                <a:solidFill>
                  <a:srgbClr val="4B2E83"/>
                </a:solidFill>
              </a:rPr>
              <a:t>sunday</a:t>
            </a:r>
            <a:r>
              <a:rPr lang="en-US" sz="2800" b="1" dirty="0">
                <a:solidFill>
                  <a:srgbClr val="4B2E83"/>
                </a:solidFill>
              </a:rPr>
              <a:t> hello world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E9D1A-71F2-5843-AD98-69E3617489BB}"/>
              </a:ext>
            </a:extLst>
          </p:cNvPr>
          <p:cNvSpPr txBox="1"/>
          <p:nvPr/>
        </p:nvSpPr>
        <p:spPr>
          <a:xfrm>
            <a:off x="1633396" y="5400648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B2E83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</p:spTree>
    <p:extLst>
      <p:ext uri="{BB962C8B-B14F-4D97-AF65-F5344CB8AC3E}">
        <p14:creationId xmlns:p14="http://schemas.microsoft.com/office/powerpoint/2010/main" val="110088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0BF6DB3-2843-4D48-9C85-CDA0F2A00887}"/>
              </a:ext>
            </a:extLst>
          </p:cNvPr>
          <p:cNvGrpSpPr/>
          <p:nvPr/>
        </p:nvGrpSpPr>
        <p:grpSpPr>
          <a:xfrm>
            <a:off x="151815" y="1720523"/>
            <a:ext cx="1772752" cy="3534440"/>
            <a:chOff x="2185344" y="871954"/>
            <a:chExt cx="2386656" cy="544157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E1093E-D7FC-4F4B-9512-B0E5130B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344" y="871954"/>
              <a:ext cx="2386656" cy="544157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21435B-08CF-A743-B731-29B2C0B71A90}"/>
                </a:ext>
              </a:extLst>
            </p:cNvPr>
            <p:cNvGrpSpPr/>
            <p:nvPr/>
          </p:nvGrpSpPr>
          <p:grpSpPr>
            <a:xfrm>
              <a:off x="2607452" y="2100555"/>
              <a:ext cx="1640541" cy="3299012"/>
              <a:chOff x="6212541" y="1613647"/>
              <a:chExt cx="1640541" cy="329901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3D4E46-8D4D-E840-9E02-ABF914707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16136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B9A8489-A28C-1D4A-9133-7D5933665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2358590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D0E45C3-AD0D-B443-B355-14128E44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039036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6957A7C-82F0-274A-8389-7D3AA37A7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3747247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EDA57C-A33A-424C-B36C-2437E9A414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312024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7174A95-B786-8C46-9A14-B4097B1D8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2541" y="4912659"/>
                <a:ext cx="164054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6B599-794F-3041-8D47-C16CF031FCC2}"/>
              </a:ext>
            </a:extLst>
          </p:cNvPr>
          <p:cNvGrpSpPr/>
          <p:nvPr/>
        </p:nvGrpSpPr>
        <p:grpSpPr>
          <a:xfrm>
            <a:off x="4572000" y="1789625"/>
            <a:ext cx="4556108" cy="2975082"/>
            <a:chOff x="0" y="1041000"/>
            <a:chExt cx="9144000" cy="4776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455E248-4D2A-7A4F-B9B4-7E8B7BA3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000"/>
              <a:ext cx="9144000" cy="477600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908BE5D-D32D-744E-A374-20E6359A76A9}"/>
                </a:ext>
              </a:extLst>
            </p:cNvPr>
            <p:cNvSpPr/>
            <p:nvPr/>
          </p:nvSpPr>
          <p:spPr>
            <a:xfrm>
              <a:off x="2958936" y="1197062"/>
              <a:ext cx="1546345" cy="846892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56528AD-1F32-464C-8320-B3505C197237}"/>
                </a:ext>
              </a:extLst>
            </p:cNvPr>
            <p:cNvSpPr/>
            <p:nvPr/>
          </p:nvSpPr>
          <p:spPr>
            <a:xfrm>
              <a:off x="780513" y="3155578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046C906-071C-9548-B126-92D887760CC0}"/>
                </a:ext>
              </a:extLst>
            </p:cNvPr>
            <p:cNvSpPr/>
            <p:nvPr/>
          </p:nvSpPr>
          <p:spPr>
            <a:xfrm>
              <a:off x="5567082" y="3209368"/>
              <a:ext cx="151503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5372C79-F8F0-7A4B-B833-6C71C992E208}"/>
                </a:ext>
              </a:extLst>
            </p:cNvPr>
            <p:cNvSpPr/>
            <p:nvPr/>
          </p:nvSpPr>
          <p:spPr>
            <a:xfrm>
              <a:off x="1757666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E1FA9B2-3078-934C-8B05-A1D869B2B681}"/>
                </a:ext>
              </a:extLst>
            </p:cNvPr>
            <p:cNvSpPr/>
            <p:nvPr/>
          </p:nvSpPr>
          <p:spPr>
            <a:xfrm>
              <a:off x="0" y="44862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FC9AAC8-8267-D544-9E94-E04F0F79543C}"/>
                </a:ext>
              </a:extLst>
            </p:cNvPr>
            <p:cNvSpPr/>
            <p:nvPr/>
          </p:nvSpPr>
          <p:spPr>
            <a:xfrm>
              <a:off x="4747395" y="4625789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B576EAC-52DC-524B-8EE0-43B280BC17BF}"/>
                </a:ext>
              </a:extLst>
            </p:cNvPr>
            <p:cNvSpPr/>
            <p:nvPr/>
          </p:nvSpPr>
          <p:spPr>
            <a:xfrm>
              <a:off x="7386334" y="4742331"/>
              <a:ext cx="1406875" cy="681318"/>
            </a:xfrm>
            <a:prstGeom prst="roundRect">
              <a:avLst/>
            </a:prstGeom>
            <a:noFill/>
            <a:ln w="2222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AABAD6F6-B413-8949-8FD9-87E58FCBB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402" y="1615332"/>
            <a:ext cx="1547553" cy="368725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02F443D-062B-BB48-959B-08D179F1BB0C}"/>
              </a:ext>
            </a:extLst>
          </p:cNvPr>
          <p:cNvSpPr txBox="1"/>
          <p:nvPr/>
        </p:nvSpPr>
        <p:spPr>
          <a:xfrm>
            <a:off x="218170" y="480551"/>
            <a:ext cx="3412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1</a:t>
            </a:r>
            <a:r>
              <a:rPr lang="zh-CN" altLang="en-US" dirty="0"/>
              <a:t> </a:t>
            </a:r>
            <a:r>
              <a:rPr lang="en-US" altLang="zh-CN" dirty="0"/>
              <a:t>seconds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6FA821-0F5F-9044-B0C6-F6EE1F9348E2}"/>
              </a:ext>
            </a:extLst>
          </p:cNvPr>
          <p:cNvSpPr txBox="1"/>
          <p:nvPr/>
        </p:nvSpPr>
        <p:spPr>
          <a:xfrm>
            <a:off x="218170" y="7030"/>
            <a:ext cx="311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sz="3600" dirty="0">
                <a:solidFill>
                  <a:srgbClr val="C00000"/>
                </a:solidFill>
              </a:rPr>
              <a:t>10,000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2E6F7-F6DD-DD46-BCFE-7737779B030E}"/>
              </a:ext>
            </a:extLst>
          </p:cNvPr>
          <p:cNvSpPr txBox="1"/>
          <p:nvPr/>
        </p:nvSpPr>
        <p:spPr>
          <a:xfrm>
            <a:off x="621249" y="5555217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DB2E3F-3FEE-D54B-8717-2B10E50E7EAB}"/>
              </a:ext>
            </a:extLst>
          </p:cNvPr>
          <p:cNvSpPr txBox="1"/>
          <p:nvPr/>
        </p:nvSpPr>
        <p:spPr>
          <a:xfrm>
            <a:off x="2886871" y="5555217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2.78m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58EAA2-52B3-3B4A-8644-6AFFBEB4E4FB}"/>
              </a:ext>
            </a:extLst>
          </p:cNvPr>
          <p:cNvSpPr txBox="1"/>
          <p:nvPr/>
        </p:nvSpPr>
        <p:spPr>
          <a:xfrm>
            <a:off x="6233155" y="4899454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13s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C0CAC-110A-5E4E-8C11-83B59DF8C741}"/>
              </a:ext>
            </a:extLst>
          </p:cNvPr>
          <p:cNvSpPr txBox="1"/>
          <p:nvPr/>
        </p:nvSpPr>
        <p:spPr>
          <a:xfrm>
            <a:off x="7381388" y="5222619"/>
            <a:ext cx="16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Can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we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better?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38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D112E1-6DD9-1140-A31B-8144195D566F}"/>
              </a:ext>
            </a:extLst>
          </p:cNvPr>
          <p:cNvSpPr/>
          <p:nvPr/>
        </p:nvSpPr>
        <p:spPr>
          <a:xfrm>
            <a:off x="1867236" y="2090172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B2E83"/>
                </a:solidFill>
              </a:rPr>
              <a:t>Doc 0 : "</a:t>
            </a:r>
            <a:r>
              <a:rPr lang="en-US" sz="2800" b="1" dirty="0">
                <a:solidFill>
                  <a:srgbClr val="00B050"/>
                </a:solidFill>
              </a:rPr>
              <a:t>hello world</a:t>
            </a:r>
            <a:r>
              <a:rPr lang="en-US" sz="2800" b="1" dirty="0">
                <a:solidFill>
                  <a:srgbClr val="4B2E83"/>
                </a:solidFill>
              </a:rPr>
              <a:t>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1 : "hello",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2 : "world",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3 : "world </a:t>
            </a:r>
            <a:r>
              <a:rPr lang="en-US" sz="2800" b="1" strike="sngStrike" dirty="0">
                <a:solidFill>
                  <a:srgbClr val="4B2E83"/>
                </a:solidFill>
              </a:rPr>
              <a:t>world hello</a:t>
            </a:r>
            <a:r>
              <a:rPr lang="en-US" sz="2800" b="1" dirty="0">
                <a:solidFill>
                  <a:srgbClr val="4B2E83"/>
                </a:solidFill>
              </a:rPr>
              <a:t>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4 : "</a:t>
            </a:r>
            <a:r>
              <a:rPr lang="en-US" sz="2800" b="1" dirty="0" err="1">
                <a:solidFill>
                  <a:srgbClr val="4B2E83"/>
                </a:solidFill>
              </a:rPr>
              <a:t>seattle</a:t>
            </a:r>
            <a:r>
              <a:rPr lang="en-US" sz="2800" b="1" dirty="0">
                <a:solidFill>
                  <a:srgbClr val="4B2E83"/>
                </a:solidFill>
              </a:rPr>
              <a:t> rains hello </a:t>
            </a:r>
            <a:r>
              <a:rPr lang="en-US" sz="2800" b="1" dirty="0" err="1">
                <a:solidFill>
                  <a:srgbClr val="4B2E83"/>
                </a:solidFill>
              </a:rPr>
              <a:t>abc</a:t>
            </a:r>
            <a:r>
              <a:rPr lang="en-US" sz="2800" b="1" dirty="0">
                <a:solidFill>
                  <a:srgbClr val="4B2E83"/>
                </a:solidFill>
              </a:rPr>
              <a:t> world",</a:t>
            </a:r>
            <a:br>
              <a:rPr lang="en-US" sz="2800" b="1" dirty="0">
                <a:solidFill>
                  <a:srgbClr val="4B2E83"/>
                </a:solidFill>
              </a:rPr>
            </a:br>
            <a:r>
              <a:rPr lang="en-US" sz="2800" b="1" dirty="0">
                <a:solidFill>
                  <a:srgbClr val="4B2E83"/>
                </a:solidFill>
              </a:rPr>
              <a:t>Doc 5: "</a:t>
            </a:r>
            <a:r>
              <a:rPr lang="en-US" sz="2800" b="1" dirty="0" err="1">
                <a:solidFill>
                  <a:srgbClr val="4B2E83"/>
                </a:solidFill>
              </a:rPr>
              <a:t>sunday</a:t>
            </a:r>
            <a:r>
              <a:rPr lang="en-US" sz="2800" b="1" dirty="0">
                <a:solidFill>
                  <a:srgbClr val="4B2E83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hello world </a:t>
            </a:r>
            <a:r>
              <a:rPr lang="en-US" sz="2800" b="1" dirty="0">
                <a:solidFill>
                  <a:srgbClr val="4B2E83"/>
                </a:solidFill>
              </a:rPr>
              <a:t>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323B3-706D-F643-9D84-F4297CE8C5F6}"/>
              </a:ext>
            </a:extLst>
          </p:cNvPr>
          <p:cNvSpPr txBox="1"/>
          <p:nvPr/>
        </p:nvSpPr>
        <p:spPr>
          <a:xfrm>
            <a:off x="1722964" y="5400648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B2E83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41087FC-ED2C-5C4A-84A0-748B2484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altLang="zh-CN" dirty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3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A748437-B4A2-374E-95BD-7A028319F96E}"/>
              </a:ext>
            </a:extLst>
          </p:cNvPr>
          <p:cNvSpPr/>
          <p:nvPr/>
        </p:nvSpPr>
        <p:spPr>
          <a:xfrm>
            <a:off x="4866864" y="4768273"/>
            <a:ext cx="1602557" cy="1732352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B2E83"/>
                </a:solidFill>
              </a:rPr>
              <a:t>Searcher</a:t>
            </a:r>
            <a:endParaRPr lang="en-US" dirty="0">
              <a:solidFill>
                <a:srgbClr val="4B2E8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326B2-75D5-2746-8B90-3D48D6A5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308CA1-2F09-954A-ACD4-F910BCA4CC64}"/>
              </a:ext>
            </a:extLst>
          </p:cNvPr>
          <p:cNvSpPr/>
          <p:nvPr/>
        </p:nvSpPr>
        <p:spPr>
          <a:xfrm>
            <a:off x="4866863" y="3592100"/>
            <a:ext cx="1602557" cy="603315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B2E83"/>
                </a:solidFill>
              </a:rPr>
              <a:t>Indexer</a:t>
            </a:r>
            <a:endParaRPr lang="en-US" dirty="0">
              <a:solidFill>
                <a:srgbClr val="4B2E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D3155-59DB-F547-9AAE-0D8CF28D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124" y="1408324"/>
            <a:ext cx="3452337" cy="1545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BCCC5D20-7B8B-0B45-A32F-CB2A7E23B423}"/>
              </a:ext>
            </a:extLst>
          </p:cNvPr>
          <p:cNvSpPr/>
          <p:nvPr/>
        </p:nvSpPr>
        <p:spPr>
          <a:xfrm>
            <a:off x="5350507" y="3113869"/>
            <a:ext cx="603315" cy="404017"/>
          </a:xfrm>
          <a:prstGeom prst="down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278E4EE5-64CB-B64F-9658-A63F440A557E}"/>
              </a:ext>
            </a:extLst>
          </p:cNvPr>
          <p:cNvSpPr/>
          <p:nvPr/>
        </p:nvSpPr>
        <p:spPr>
          <a:xfrm>
            <a:off x="5129772" y="4962366"/>
            <a:ext cx="1044786" cy="388189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Index</a:t>
            </a:r>
            <a:endParaRPr lang="en-US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D04D1AB-DAF6-CF4E-BFF5-3020FAA70370}"/>
              </a:ext>
            </a:extLst>
          </p:cNvPr>
          <p:cNvSpPr/>
          <p:nvPr/>
        </p:nvSpPr>
        <p:spPr>
          <a:xfrm>
            <a:off x="5336634" y="4271319"/>
            <a:ext cx="603315" cy="404017"/>
          </a:xfrm>
          <a:prstGeom prst="down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306181-5942-604F-A125-5F65787A37E1}"/>
              </a:ext>
            </a:extLst>
          </p:cNvPr>
          <p:cNvGrpSpPr/>
          <p:nvPr/>
        </p:nvGrpSpPr>
        <p:grpSpPr>
          <a:xfrm>
            <a:off x="408848" y="5165889"/>
            <a:ext cx="4458016" cy="369332"/>
            <a:chOff x="408848" y="5165889"/>
            <a:chExt cx="4458016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9989C0-0FCB-D846-B770-4C4D43978BC8}"/>
                </a:ext>
              </a:extLst>
            </p:cNvPr>
            <p:cNvSpPr txBox="1"/>
            <p:nvPr/>
          </p:nvSpPr>
          <p:spPr>
            <a:xfrm>
              <a:off x="408848" y="5165889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Search</a:t>
              </a:r>
              <a:endParaRPr lang="en-US" dirty="0"/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9E47F794-B2CD-AE44-A3CD-5C484FCA291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1221699" y="5165889"/>
              <a:ext cx="3645165" cy="1846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D3D1D2-D9AA-CB41-9DC3-A1FD7A15498A}"/>
              </a:ext>
            </a:extLst>
          </p:cNvPr>
          <p:cNvGrpSpPr/>
          <p:nvPr/>
        </p:nvGrpSpPr>
        <p:grpSpPr>
          <a:xfrm>
            <a:off x="408848" y="5736210"/>
            <a:ext cx="4458016" cy="394234"/>
            <a:chOff x="408848" y="5736210"/>
            <a:chExt cx="4458016" cy="394234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0DEA434-DBB7-E14C-B1F3-80BB498C4309}"/>
                </a:ext>
              </a:extLst>
            </p:cNvPr>
            <p:cNvCxnSpPr>
              <a:cxnSpLocks/>
            </p:cNvCxnSpPr>
            <p:nvPr/>
          </p:nvCxnSpPr>
          <p:spPr>
            <a:xfrm>
              <a:off x="1221699" y="5920876"/>
              <a:ext cx="3645165" cy="209568"/>
            </a:xfrm>
            <a:prstGeom prst="bentConnector3">
              <a:avLst>
                <a:gd name="adj1" fmla="val 53103"/>
              </a:avLst>
            </a:prstGeom>
            <a:ln w="19050">
              <a:solidFill>
                <a:srgbClr val="C00000"/>
              </a:solidFill>
              <a:prstDash val="sys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365E14-6005-E248-93AD-90ED272AFE1A}"/>
                </a:ext>
              </a:extLst>
            </p:cNvPr>
            <p:cNvSpPr txBox="1"/>
            <p:nvPr/>
          </p:nvSpPr>
          <p:spPr>
            <a:xfrm>
              <a:off x="408848" y="5736210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Search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07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6" grpId="0" animBg="1"/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8CA88A-C8AF-584E-9E6A-2B5DEFE243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6552" y="2290550"/>
            <a:ext cx="8578963" cy="11384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Reading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http://www.ardendertat.com/2011/05/30/how-to-implement-a-search-engine-part-1-create-index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1B72A-4477-A54C-B9DF-5B3D3AD8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94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4" y="429638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30980" y="1408303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93" y="2913410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136" y="2107411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416" y="5399100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463" y="4572558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4" y="3719410"/>
            <a:ext cx="1168321" cy="8142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7264592" y="6956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7264592" y="10561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7264592" y="14167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7264592" y="17773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7264592" y="21379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7264592" y="24984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7264592" y="28590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7264592" y="32196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7264592" y="39407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7264592" y="430135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7264592" y="466193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7264592" y="502250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7264592" y="5383084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7264592" y="574366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2F3F09-D574-B647-84B8-8B3783C510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602552" y="2490979"/>
            <a:ext cx="467424" cy="42243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B6E1E2-8E4A-8A45-8D88-4AE213FF899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872778" y="1958245"/>
            <a:ext cx="1391814" cy="1442914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7264592" y="358020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A013C8-409B-4F49-9F45-8D410BD44D2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575225" y="3996087"/>
            <a:ext cx="862143" cy="97030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C208A8-B9D3-604A-B27E-3E4F7F455F4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872778" y="3401159"/>
            <a:ext cx="1391814" cy="1081111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20430-E2BC-7547-A719-A05257A5EB54}"/>
              </a:ext>
            </a:extLst>
          </p:cNvPr>
          <p:cNvSpPr/>
          <p:nvPr/>
        </p:nvSpPr>
        <p:spPr>
          <a:xfrm>
            <a:off x="4315139" y="2833935"/>
            <a:ext cx="1573145" cy="1081110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Hash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</a:rPr>
              <a:t>Algorithm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95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5A6-38BB-E24C-A7F2-E44B63EA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26" y="140880"/>
            <a:ext cx="14097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B6FCE-D1E7-1645-844A-006B71CE1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22"/>
          <a:stretch/>
        </p:blipFill>
        <p:spPr>
          <a:xfrm>
            <a:off x="2443012" y="1119545"/>
            <a:ext cx="1115728" cy="6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F260F2-5B1D-4849-94C8-273E7DA6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125" y="2624652"/>
            <a:ext cx="1367503" cy="7671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3329EF-B973-FC4D-A98A-CEABF17D3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168" y="1818653"/>
            <a:ext cx="1227416" cy="767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670699-6ED1-5D46-83BD-1A3D80B63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448" y="5110342"/>
            <a:ext cx="1110857" cy="775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51283-F311-8D42-B0E2-A66FDE4B1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4495" y="4283800"/>
            <a:ext cx="1172762" cy="787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D326E-DF4B-2349-8A10-D7FBA35A6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6716" y="3430652"/>
            <a:ext cx="1168321" cy="8142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C23CAE-8CAE-CE47-9CFF-E26C54757FF1}"/>
              </a:ext>
            </a:extLst>
          </p:cNvPr>
          <p:cNvSpPr txBox="1"/>
          <p:nvPr/>
        </p:nvSpPr>
        <p:spPr>
          <a:xfrm>
            <a:off x="4309640" y="294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0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8463A-E77B-FF49-A238-6DFA2A2F53B8}"/>
              </a:ext>
            </a:extLst>
          </p:cNvPr>
          <p:cNvSpPr txBox="1"/>
          <p:nvPr/>
        </p:nvSpPr>
        <p:spPr>
          <a:xfrm>
            <a:off x="4309640" y="11265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3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48B69-E63A-EE46-8B3E-FFC70B341706}"/>
              </a:ext>
            </a:extLst>
          </p:cNvPr>
          <p:cNvSpPr txBox="1"/>
          <p:nvPr/>
        </p:nvSpPr>
        <p:spPr>
          <a:xfrm>
            <a:off x="4309640" y="190657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6</a:t>
            </a:r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FBB4FD-A04C-B74A-8080-E5C123F27A0C}"/>
              </a:ext>
            </a:extLst>
          </p:cNvPr>
          <p:cNvSpPr txBox="1"/>
          <p:nvPr/>
        </p:nvSpPr>
        <p:spPr>
          <a:xfrm>
            <a:off x="4309640" y="274545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7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D28B2A-8F55-9742-917D-17B30D418829}"/>
              </a:ext>
            </a:extLst>
          </p:cNvPr>
          <p:cNvSpPr txBox="1"/>
          <p:nvPr/>
        </p:nvSpPr>
        <p:spPr>
          <a:xfrm>
            <a:off x="4309640" y="355574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9</a:t>
            </a:r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8FB05-32F2-6F41-A234-586E9F46E259}"/>
              </a:ext>
            </a:extLst>
          </p:cNvPr>
          <p:cNvSpPr txBox="1"/>
          <p:nvPr/>
        </p:nvSpPr>
        <p:spPr>
          <a:xfrm>
            <a:off x="4309640" y="4394631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12</a:t>
            </a:r>
            <a:endParaRPr 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2D439-5738-B94B-B8AB-77CFD2A74DB9}"/>
              </a:ext>
            </a:extLst>
          </p:cNvPr>
          <p:cNvSpPr txBox="1"/>
          <p:nvPr/>
        </p:nvSpPr>
        <p:spPr>
          <a:xfrm>
            <a:off x="4309640" y="511034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13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B984A-351E-A641-8C09-BD85C00851BD}"/>
              </a:ext>
            </a:extLst>
          </p:cNvPr>
          <p:cNvSpPr/>
          <p:nvPr/>
        </p:nvSpPr>
        <p:spPr>
          <a:xfrm>
            <a:off x="6242840" y="7616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52A9A-43FF-DD43-A5A8-A7BE9CC8D4C0}"/>
              </a:ext>
            </a:extLst>
          </p:cNvPr>
          <p:cNvSpPr/>
          <p:nvPr/>
        </p:nvSpPr>
        <p:spPr>
          <a:xfrm>
            <a:off x="6242840" y="11222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D6C8EB-34AA-F149-BA2A-71F62F19A5BC}"/>
              </a:ext>
            </a:extLst>
          </p:cNvPr>
          <p:cNvSpPr/>
          <p:nvPr/>
        </p:nvSpPr>
        <p:spPr>
          <a:xfrm>
            <a:off x="6242840" y="14828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C8E320-D628-F54C-8634-2A311442B6A5}"/>
              </a:ext>
            </a:extLst>
          </p:cNvPr>
          <p:cNvSpPr/>
          <p:nvPr/>
        </p:nvSpPr>
        <p:spPr>
          <a:xfrm>
            <a:off x="6242840" y="18433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B6B62D-08CF-1C4A-83D1-9A3A99C4CA4E}"/>
              </a:ext>
            </a:extLst>
          </p:cNvPr>
          <p:cNvSpPr/>
          <p:nvPr/>
        </p:nvSpPr>
        <p:spPr>
          <a:xfrm>
            <a:off x="6242840" y="220397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6CBC89-1BF3-3C48-A35F-5834174E26C0}"/>
              </a:ext>
            </a:extLst>
          </p:cNvPr>
          <p:cNvSpPr/>
          <p:nvPr/>
        </p:nvSpPr>
        <p:spPr>
          <a:xfrm>
            <a:off x="6242840" y="256454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6D291B-5A54-044C-86DA-DA4C2E958D16}"/>
              </a:ext>
            </a:extLst>
          </p:cNvPr>
          <p:cNvSpPr/>
          <p:nvPr/>
        </p:nvSpPr>
        <p:spPr>
          <a:xfrm>
            <a:off x="6242840" y="292512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599531-66D0-E541-A165-614DB93C64A1}"/>
              </a:ext>
            </a:extLst>
          </p:cNvPr>
          <p:cNvSpPr/>
          <p:nvPr/>
        </p:nvSpPr>
        <p:spPr>
          <a:xfrm>
            <a:off x="6242840" y="328569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066C63-DC24-FF4C-8487-ECB032C399A5}"/>
              </a:ext>
            </a:extLst>
          </p:cNvPr>
          <p:cNvSpPr/>
          <p:nvPr/>
        </p:nvSpPr>
        <p:spPr>
          <a:xfrm>
            <a:off x="6242840" y="40068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B6C184-F850-5F40-9B6E-1AD98CA623F5}"/>
              </a:ext>
            </a:extLst>
          </p:cNvPr>
          <p:cNvSpPr/>
          <p:nvPr/>
        </p:nvSpPr>
        <p:spPr>
          <a:xfrm>
            <a:off x="6242840" y="4367421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6C42C3-281A-4849-8C1C-582B0E37E5DC}"/>
              </a:ext>
            </a:extLst>
          </p:cNvPr>
          <p:cNvSpPr/>
          <p:nvPr/>
        </p:nvSpPr>
        <p:spPr>
          <a:xfrm>
            <a:off x="6242840" y="4727996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06638-B9A6-5F4F-9D7F-2A9B2563F96C}"/>
              </a:ext>
            </a:extLst>
          </p:cNvPr>
          <p:cNvSpPr/>
          <p:nvPr/>
        </p:nvSpPr>
        <p:spPr>
          <a:xfrm>
            <a:off x="6242840" y="5088571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468A5A-E3DB-8C43-A35B-AD3C90403B92}"/>
              </a:ext>
            </a:extLst>
          </p:cNvPr>
          <p:cNvSpPr/>
          <p:nvPr/>
        </p:nvSpPr>
        <p:spPr>
          <a:xfrm>
            <a:off x="6242840" y="5449146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4B7BDC-DBA1-8E44-9925-4DE14C4EC15B}"/>
              </a:ext>
            </a:extLst>
          </p:cNvPr>
          <p:cNvSpPr/>
          <p:nvPr/>
        </p:nvSpPr>
        <p:spPr>
          <a:xfrm>
            <a:off x="6242840" y="5809725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C03CF-2347-F644-8B39-C607DFB295EE}"/>
              </a:ext>
            </a:extLst>
          </p:cNvPr>
          <p:cNvSpPr/>
          <p:nvPr/>
        </p:nvSpPr>
        <p:spPr>
          <a:xfrm>
            <a:off x="6242840" y="364626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FA3F2E-601D-6D4F-875C-09BD20A14EC2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614584" y="2202221"/>
            <a:ext cx="695056" cy="27515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509770-4B06-204B-8843-A116E2F1AD75}"/>
              </a:ext>
            </a:extLst>
          </p:cNvPr>
          <p:cNvCxnSpPr>
            <a:cxnSpLocks/>
            <a:stCxn id="22" idx="3"/>
            <a:endCxn id="37" idx="1"/>
          </p:cNvCxnSpPr>
          <p:nvPr/>
        </p:nvCxnSpPr>
        <p:spPr>
          <a:xfrm>
            <a:off x="4728344" y="2229736"/>
            <a:ext cx="1514496" cy="87629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434EC-DB06-394B-AEDD-5FDB985A4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304" y="5963488"/>
            <a:ext cx="1356422" cy="8328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3317BD-3284-E249-9610-D91E8B3BEBC1}"/>
              </a:ext>
            </a:extLst>
          </p:cNvPr>
          <p:cNvSpPr txBox="1"/>
          <p:nvPr/>
        </p:nvSpPr>
        <p:spPr>
          <a:xfrm>
            <a:off x="4339076" y="604380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8</a:t>
            </a:r>
            <a:endParaRPr lang="en-US" sz="36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D10BB8-FFCC-F545-94EF-74BE83D01618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3705726" y="6366971"/>
            <a:ext cx="633350" cy="1296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4154DB-05EF-AD4B-A2B4-36C5CA3AA10C}"/>
              </a:ext>
            </a:extLst>
          </p:cNvPr>
          <p:cNvCxnSpPr>
            <a:cxnSpLocks/>
            <a:stCxn id="48" idx="3"/>
            <a:endCxn id="62" idx="1"/>
          </p:cNvCxnSpPr>
          <p:nvPr/>
        </p:nvCxnSpPr>
        <p:spPr>
          <a:xfrm flipV="1">
            <a:off x="4757780" y="3827178"/>
            <a:ext cx="1485060" cy="2539793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23E9D8B-D861-B74D-9B1C-EA1E02FB49A4}"/>
              </a:ext>
            </a:extLst>
          </p:cNvPr>
          <p:cNvSpPr txBox="1"/>
          <p:nvPr/>
        </p:nvSpPr>
        <p:spPr>
          <a:xfrm rot="215053">
            <a:off x="3510844" y="182059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11E32A-1653-F64B-97B2-8FCEAB0C6E92}"/>
              </a:ext>
            </a:extLst>
          </p:cNvPr>
          <p:cNvSpPr txBox="1"/>
          <p:nvPr/>
        </p:nvSpPr>
        <p:spPr>
          <a:xfrm rot="21394762">
            <a:off x="3610788" y="59837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hashing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0516-3152-4541-B562-5C7AF6A9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2" y="2859702"/>
            <a:ext cx="1227416" cy="767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16259-050C-4048-9A66-E4EAF8232B63}"/>
              </a:ext>
            </a:extLst>
          </p:cNvPr>
          <p:cNvSpPr txBox="1"/>
          <p:nvPr/>
        </p:nvSpPr>
        <p:spPr>
          <a:xfrm>
            <a:off x="4863708" y="285970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3">
                    <a:lumMod val="65000"/>
                  </a:schemeClr>
                </a:solidFill>
              </a:rPr>
              <a:t>6</a:t>
            </a:r>
            <a:endParaRPr lang="en-US" sz="3600" dirty="0">
              <a:solidFill>
                <a:schemeClr val="accent3">
                  <a:lumMod val="65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DF0D8F-56B1-704C-A080-6C02C257F10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84128" y="3243270"/>
            <a:ext cx="81520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074363-35C4-8348-8FB9-751CA70CF1DA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5282412" y="2961834"/>
            <a:ext cx="1454219" cy="22103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3C765-D99E-A74B-83D1-0B35F7CB8EDF}"/>
              </a:ext>
            </a:extLst>
          </p:cNvPr>
          <p:cNvSpPr/>
          <p:nvPr/>
        </p:nvSpPr>
        <p:spPr>
          <a:xfrm>
            <a:off x="6736631" y="6174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F401E4-371D-2942-8537-0E3950BB7C80}"/>
              </a:ext>
            </a:extLst>
          </p:cNvPr>
          <p:cNvSpPr/>
          <p:nvPr/>
        </p:nvSpPr>
        <p:spPr>
          <a:xfrm>
            <a:off x="6736631" y="9780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BCF701-2568-EE40-ACFD-8CA941CFFB12}"/>
              </a:ext>
            </a:extLst>
          </p:cNvPr>
          <p:cNvSpPr/>
          <p:nvPr/>
        </p:nvSpPr>
        <p:spPr>
          <a:xfrm>
            <a:off x="6736631" y="13386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83F723-B48E-344C-971D-3AFBEA742EC3}"/>
              </a:ext>
            </a:extLst>
          </p:cNvPr>
          <p:cNvSpPr/>
          <p:nvPr/>
        </p:nvSpPr>
        <p:spPr>
          <a:xfrm>
            <a:off x="6736631" y="16991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AEBDE-B2FC-164F-9DFF-80CDA03E8317}"/>
              </a:ext>
            </a:extLst>
          </p:cNvPr>
          <p:cNvSpPr/>
          <p:nvPr/>
        </p:nvSpPr>
        <p:spPr>
          <a:xfrm>
            <a:off x="6736631" y="205977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91C9E-9E87-FE43-A6B3-F5DC9AF06101}"/>
              </a:ext>
            </a:extLst>
          </p:cNvPr>
          <p:cNvSpPr/>
          <p:nvPr/>
        </p:nvSpPr>
        <p:spPr>
          <a:xfrm>
            <a:off x="6736631" y="242034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204055-2378-9341-9BF8-365783F40162}"/>
              </a:ext>
            </a:extLst>
          </p:cNvPr>
          <p:cNvSpPr/>
          <p:nvPr/>
        </p:nvSpPr>
        <p:spPr>
          <a:xfrm>
            <a:off x="6736631" y="278092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EB9894-7CE8-4846-8DFF-1B392E0B13A2}"/>
              </a:ext>
            </a:extLst>
          </p:cNvPr>
          <p:cNvSpPr/>
          <p:nvPr/>
        </p:nvSpPr>
        <p:spPr>
          <a:xfrm>
            <a:off x="6736631" y="314149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4CB702-91DC-1646-8BDA-FD794FC52319}"/>
              </a:ext>
            </a:extLst>
          </p:cNvPr>
          <p:cNvSpPr/>
          <p:nvPr/>
        </p:nvSpPr>
        <p:spPr>
          <a:xfrm>
            <a:off x="6736631" y="38626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C9CEE-76FA-A34E-9538-8045AF32DB48}"/>
              </a:ext>
            </a:extLst>
          </p:cNvPr>
          <p:cNvSpPr/>
          <p:nvPr/>
        </p:nvSpPr>
        <p:spPr>
          <a:xfrm>
            <a:off x="6736631" y="4223223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262CE-3FE2-1D4A-9A7B-7DA564BEC119}"/>
              </a:ext>
            </a:extLst>
          </p:cNvPr>
          <p:cNvSpPr/>
          <p:nvPr/>
        </p:nvSpPr>
        <p:spPr>
          <a:xfrm>
            <a:off x="6736631" y="4583798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89FCA-DD0F-0043-9549-52A090E67FC3}"/>
              </a:ext>
            </a:extLst>
          </p:cNvPr>
          <p:cNvSpPr/>
          <p:nvPr/>
        </p:nvSpPr>
        <p:spPr>
          <a:xfrm>
            <a:off x="6736631" y="4944373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09E7A-638F-A64A-B3E5-1746667A2930}"/>
              </a:ext>
            </a:extLst>
          </p:cNvPr>
          <p:cNvSpPr/>
          <p:nvPr/>
        </p:nvSpPr>
        <p:spPr>
          <a:xfrm>
            <a:off x="6736631" y="5304948"/>
            <a:ext cx="488538" cy="361822"/>
          </a:xfrm>
          <a:prstGeom prst="rect">
            <a:avLst/>
          </a:prstGeom>
          <a:solidFill>
            <a:srgbClr val="FFFF00"/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072E6F-787D-E148-9FD4-019F50341B8A}"/>
              </a:ext>
            </a:extLst>
          </p:cNvPr>
          <p:cNvSpPr/>
          <p:nvPr/>
        </p:nvSpPr>
        <p:spPr>
          <a:xfrm>
            <a:off x="6736631" y="5665527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C75105-52D0-7246-A9DC-79D6B07C9991}"/>
              </a:ext>
            </a:extLst>
          </p:cNvPr>
          <p:cNvSpPr/>
          <p:nvPr/>
        </p:nvSpPr>
        <p:spPr>
          <a:xfrm>
            <a:off x="6736631" y="3502069"/>
            <a:ext cx="488538" cy="361822"/>
          </a:xfrm>
          <a:prstGeom prst="rect">
            <a:avLst/>
          </a:prstGeom>
          <a:noFill/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350B30-0DC1-B148-92F7-E146743E20BA}"/>
              </a:ext>
            </a:extLst>
          </p:cNvPr>
          <p:cNvSpPr/>
          <p:nvPr/>
        </p:nvSpPr>
        <p:spPr>
          <a:xfrm>
            <a:off x="417170" y="3682980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r>
              <a:rPr lang="en-US" sz="2800" dirty="0">
                <a:solidFill>
                  <a:srgbClr val="000000"/>
                </a:solidFill>
              </a:rPr>
              <a:t>ey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K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5FFC2C-AF58-6F4D-A5DF-0CD6076DD307}"/>
              </a:ext>
            </a:extLst>
          </p:cNvPr>
          <p:cNvSpPr/>
          <p:nvPr/>
        </p:nvSpPr>
        <p:spPr>
          <a:xfrm>
            <a:off x="7155335" y="2660563"/>
            <a:ext cx="1110270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</a:rPr>
              <a:t>(K,V)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0919E3-92A7-9B45-B2BC-CF1F4C020F64}"/>
              </a:ext>
            </a:extLst>
          </p:cNvPr>
          <p:cNvSpPr txBox="1"/>
          <p:nvPr/>
        </p:nvSpPr>
        <p:spPr>
          <a:xfrm>
            <a:off x="417170" y="798384"/>
            <a:ext cx="274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cs typeface="AL BAYAN PLAIN" pitchFamily="2" charset="-78"/>
              </a:rPr>
              <a:t>Key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value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pair: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(K,</a:t>
            </a:r>
            <a:r>
              <a:rPr lang="zh-CN" altLang="en-US" sz="2400" i="1" dirty="0">
                <a:cs typeface="AL BAYAN PLAIN" pitchFamily="2" charset="-78"/>
              </a:rPr>
              <a:t> </a:t>
            </a:r>
            <a:r>
              <a:rPr lang="en-US" altLang="zh-CN" sz="2400" i="1" dirty="0">
                <a:cs typeface="AL BAYAN PLAIN" pitchFamily="2" charset="-78"/>
              </a:rPr>
              <a:t>V)</a:t>
            </a:r>
            <a:endParaRPr lang="en-US" sz="2400" i="1" dirty="0">
              <a:cs typeface="AL BAYAN PLAIN" pitchFamily="2" charset="-7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D243D2-82C8-9640-B79F-CE98A86D1B63}"/>
              </a:ext>
            </a:extLst>
          </p:cNvPr>
          <p:cNvSpPr/>
          <p:nvPr/>
        </p:nvSpPr>
        <p:spPr>
          <a:xfrm>
            <a:off x="2803951" y="2859702"/>
            <a:ext cx="1424429" cy="767135"/>
          </a:xfrm>
          <a:prstGeom prst="roundRect">
            <a:avLst/>
          </a:prstGeom>
          <a:noFill/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function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9509C0-3F89-BA4E-A03D-35EFD9D0071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228380" y="3243270"/>
            <a:ext cx="615799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D19A60-313F-D345-9425-8AF365160D1A}"/>
              </a:ext>
            </a:extLst>
          </p:cNvPr>
          <p:cNvSpPr/>
          <p:nvPr/>
        </p:nvSpPr>
        <p:spPr>
          <a:xfrm>
            <a:off x="4015623" y="3341725"/>
            <a:ext cx="2114873" cy="582706"/>
          </a:xfrm>
          <a:prstGeom prst="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Hash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33586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1"/>
      <p:bldP spid="29" grpId="1"/>
      <p:bldP spid="30" grpId="1"/>
      <p:bldP spid="4" grpId="0" animBg="1"/>
      <p:bldP spid="3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CD87A-EB1B-EF42-8909-D462156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ADT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1FC2-8EAC-3C46-9CA3-CDE6615A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35" y="2528893"/>
            <a:ext cx="53594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21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81D2C-99A0-0C4D-B11B-2C52939FE9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679635"/>
            <a:ext cx="8196210" cy="4015497"/>
          </a:xfrm>
        </p:spPr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CD87A-EB1B-EF42-8909-D462156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ADT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2B238-4E40-3344-BA33-5E9FA3C1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734" y="2380432"/>
            <a:ext cx="4584700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6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81D2C-99A0-0C4D-B11B-2C52939FE9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679635"/>
            <a:ext cx="8196210" cy="4015497"/>
          </a:xfrm>
        </p:spPr>
        <p:txBody>
          <a:bodyPr/>
          <a:lstStyle/>
          <a:p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CD87A-EB1B-EF42-8909-D4621564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91E1B-A624-FC4C-95F0-C2AD8AA3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85" y="2497778"/>
            <a:ext cx="5336029" cy="3604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07936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13228</TotalTime>
  <Words>427</Words>
  <Application>Microsoft Macintosh PowerPoint</Application>
  <PresentationFormat>On-screen Show (4:3)</PresentationFormat>
  <Paragraphs>123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PowerPoint Presentation</vt:lpstr>
      <vt:lpstr>PowerPoint Presentation</vt:lpstr>
      <vt:lpstr>PowerPoint Presentation</vt:lpstr>
      <vt:lpstr>PowerPoint Presentation</vt:lpstr>
      <vt:lpstr>Dictionary ADT</vt:lpstr>
      <vt:lpstr>Dictionary ADT</vt:lpstr>
      <vt:lpstr>Dictionary ADT</vt:lpstr>
      <vt:lpstr>Hashing</vt:lpstr>
      <vt:lpstr>Hashing</vt:lpstr>
      <vt:lpstr>PowerPoint Presentation</vt:lpstr>
      <vt:lpstr>Hashing</vt:lpstr>
      <vt:lpstr>PowerPoint Presentation</vt:lpstr>
      <vt:lpstr>Collision</vt:lpstr>
      <vt:lpstr>Collision</vt:lpstr>
      <vt:lpstr>Collision</vt:lpstr>
      <vt:lpstr>Chaining for collision</vt:lpstr>
      <vt:lpstr>PowerPoint Presentation</vt:lpstr>
      <vt:lpstr>PowerPoint Presentation</vt:lpstr>
      <vt:lpstr>PowerPoint Presentation</vt:lpstr>
      <vt:lpstr>Java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Running vs Testing</vt:lpstr>
      <vt:lpstr>Tasks</vt:lpstr>
      <vt:lpstr>Tasks</vt:lpstr>
      <vt:lpstr>Design</vt:lpstr>
      <vt:lpstr>Index &amp; Search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1065</cp:revision>
  <cp:lastPrinted>2016-02-10T20:19:12Z</cp:lastPrinted>
  <dcterms:created xsi:type="dcterms:W3CDTF">2014-10-14T00:51:43Z</dcterms:created>
  <dcterms:modified xsi:type="dcterms:W3CDTF">2020-11-26T01:43:09Z</dcterms:modified>
</cp:coreProperties>
</file>